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1861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3519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96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6164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0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516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670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921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732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9566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6489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C732EA-6D82-44A1-BCE9-4EF78AF1E496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D7168-9E7F-4CE0-AC25-93378027B87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0018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253" y="1700808"/>
            <a:ext cx="1877194" cy="345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2051" y="5301208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human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(D7)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S01-002]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S01-004]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Biotin-conjugated 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VEGFR-2/KDR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101-MBi20]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728597" y="972769"/>
            <a:ext cx="38225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80157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2014-04-02T10:01:36Z</dcterms:created>
  <dcterms:modified xsi:type="dcterms:W3CDTF">2015-03-18T10:32:28Z</dcterms:modified>
</cp:coreProperties>
</file>